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67" r:id="rId4"/>
    <p:sldId id="268" r:id="rId5"/>
    <p:sldId id="269" r:id="rId6"/>
    <p:sldId id="262" r:id="rId7"/>
    <p:sldId id="257" r:id="rId8"/>
    <p:sldId id="271" r:id="rId9"/>
    <p:sldId id="260" r:id="rId10"/>
    <p:sldId id="272" r:id="rId11"/>
    <p:sldId id="273" r:id="rId12"/>
    <p:sldId id="27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zitiv titl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ntet secțiu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u 2">
            <a:extLst>
              <a:ext uri="{FF2B5EF4-FFF2-40B4-BE49-F238E27FC236}">
                <a16:creationId xmlns:a16="http://schemas.microsoft.com/office/drawing/2014/main" id="{C6AD6FA2-DFE0-4D6E-93BD-3D407394E1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4130" y="2806987"/>
            <a:ext cx="6831673" cy="1086237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>
                <a:latin typeface="Comic Sans MS" panose="030F0702030302020204" pitchFamily="66" charset="0"/>
              </a:rPr>
              <a:t>Boolean functions</a:t>
            </a:r>
          </a:p>
          <a:p>
            <a:r>
              <a:rPr lang="en-US" sz="3600" dirty="0">
                <a:latin typeface="Comic Sans MS" panose="030F0702030302020204" pitchFamily="66" charset="0"/>
              </a:rPr>
              <a:t>Ex 3.1 </a:t>
            </a:r>
            <a:endParaRPr lang="ro-RO" sz="3600" dirty="0">
              <a:latin typeface="Comic Sans MS" panose="030F0702030302020204" pitchFamily="66" charset="0"/>
            </a:endParaRPr>
          </a:p>
        </p:txBody>
      </p:sp>
      <p:sp>
        <p:nvSpPr>
          <p:cNvPr id="2" name="CasetăText 1">
            <a:extLst>
              <a:ext uri="{FF2B5EF4-FFF2-40B4-BE49-F238E27FC236}">
                <a16:creationId xmlns:a16="http://schemas.microsoft.com/office/drawing/2014/main" id="{6B65CCB8-3E8C-4F14-83C7-4AAD5BBE7D6F}"/>
              </a:ext>
            </a:extLst>
          </p:cNvPr>
          <p:cNvSpPr txBox="1"/>
          <p:nvPr/>
        </p:nvSpPr>
        <p:spPr>
          <a:xfrm>
            <a:off x="1705493" y="4664279"/>
            <a:ext cx="2217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Beltechi Lois -  911</a:t>
            </a:r>
            <a:endParaRPr lang="ro-RO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412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ine 4">
            <a:extLst>
              <a:ext uri="{FF2B5EF4-FFF2-40B4-BE49-F238E27FC236}">
                <a16:creationId xmlns:a16="http://schemas.microsoft.com/office/drawing/2014/main" id="{4E594E4E-A0A7-4AD0-A16A-5F64C64FC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2290" y="1782263"/>
            <a:ext cx="6340384" cy="329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162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ine 6">
            <a:extLst>
              <a:ext uri="{FF2B5EF4-FFF2-40B4-BE49-F238E27FC236}">
                <a16:creationId xmlns:a16="http://schemas.microsoft.com/office/drawing/2014/main" id="{CB70BFC6-806A-4E5B-9DC3-C40DE6256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925" y="2290762"/>
            <a:ext cx="5772150" cy="22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03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5AC9182-57BE-4927-9096-BC1CE047F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Conclusion</a:t>
            </a:r>
            <a:endParaRPr lang="ro-RO" dirty="0">
              <a:latin typeface="Comic Sans MS" panose="030F0702030302020204" pitchFamily="66" charset="0"/>
            </a:endParaRP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9BE1925C-7775-498B-8F40-2A9807911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925" y="2680470"/>
            <a:ext cx="592455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10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4DE4-C391-4A82-9E6C-AE28E1C47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-42612"/>
            <a:ext cx="9692640" cy="1325562"/>
          </a:xfrm>
        </p:spPr>
        <p:txBody>
          <a:bodyPr/>
          <a:lstStyle/>
          <a:p>
            <a:r>
              <a:rPr lang="en-US" b="1" dirty="0"/>
              <a:t>Theoretical 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5ED0C-0F0A-40E4-9184-0E74A8F20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04" t="26925" r="18010" b="38641"/>
          <a:stretch/>
        </p:blipFill>
        <p:spPr>
          <a:xfrm>
            <a:off x="2142716" y="1848651"/>
            <a:ext cx="9090050" cy="373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465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CD1CCC-D979-40D0-9030-82890F60B4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88" t="20323" r="19041" b="13787"/>
          <a:stretch/>
        </p:blipFill>
        <p:spPr>
          <a:xfrm>
            <a:off x="2611745" y="405883"/>
            <a:ext cx="7812350" cy="576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123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781D3A-66DB-4D83-B6DA-21022AE006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89" t="19677" r="19684" b="10998"/>
          <a:stretch/>
        </p:blipFill>
        <p:spPr>
          <a:xfrm>
            <a:off x="1624614" y="270844"/>
            <a:ext cx="7936637" cy="631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98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524810-EF52-4F70-9FAA-5A178ACB6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24" t="21230" r="18810" b="10939"/>
          <a:stretch/>
        </p:blipFill>
        <p:spPr>
          <a:xfrm>
            <a:off x="1660123" y="174871"/>
            <a:ext cx="7874494" cy="6508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75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2D21408-BEEC-4B2A-BBDC-56214AFB62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62" t="20582" r="16771" b="12880"/>
          <a:stretch/>
        </p:blipFill>
        <p:spPr>
          <a:xfrm>
            <a:off x="1358282" y="752382"/>
            <a:ext cx="8925532" cy="535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026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ine 4">
            <a:extLst>
              <a:ext uri="{FF2B5EF4-FFF2-40B4-BE49-F238E27FC236}">
                <a16:creationId xmlns:a16="http://schemas.microsoft.com/office/drawing/2014/main" id="{EAC1B82B-A552-4DB3-960C-02DF75AED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312" y="2762250"/>
            <a:ext cx="85344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141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ine 4">
            <a:extLst>
              <a:ext uri="{FF2B5EF4-FFF2-40B4-BE49-F238E27FC236}">
                <a16:creationId xmlns:a16="http://schemas.microsoft.com/office/drawing/2014/main" id="{2EE60638-3347-42BA-961D-582EF8607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6597" y="697434"/>
            <a:ext cx="5800725" cy="546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116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CBCF1A6-653F-467F-B5B9-23224D365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Veitch representation</a:t>
            </a:r>
            <a:endParaRPr lang="ro-RO" dirty="0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91E795C7-3773-4853-B6E7-7F3A1F303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367" y="1827534"/>
            <a:ext cx="7826928" cy="425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7162"/>
      </p:ext>
    </p:extLst>
  </p:cSld>
  <p:clrMapOvr>
    <a:masterClrMapping/>
  </p:clrMapOvr>
</p:sld>
</file>

<file path=ppt/theme/theme1.xml><?xml version="1.0" encoding="utf-8"?>
<a:theme xmlns:a="http://schemas.openxmlformats.org/drawingml/2006/main" name="Trunchier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F4383B09E06749B7DD530C84419D64" ma:contentTypeVersion="2" ma:contentTypeDescription="Create a new document." ma:contentTypeScope="" ma:versionID="5fa607c6e864671fc7f64cb9e7c4d3a7">
  <xsd:schema xmlns:xsd="http://www.w3.org/2001/XMLSchema" xmlns:xs="http://www.w3.org/2001/XMLSchema" xmlns:p="http://schemas.microsoft.com/office/2006/metadata/properties" xmlns:ns2="468a07fd-8133-444d-9e08-49d6dbf795fe" targetNamespace="http://schemas.microsoft.com/office/2006/metadata/properties" ma:root="true" ma:fieldsID="702f9e85bfb647bfeb4e8a847635d217" ns2:_="">
    <xsd:import namespace="468a07fd-8133-444d-9e08-49d6dbf795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a07fd-8133-444d-9e08-49d6dbf795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A7A6E1A-30F2-42B6-8575-EEFDEC308E96}"/>
</file>

<file path=customXml/itemProps2.xml><?xml version="1.0" encoding="utf-8"?>
<ds:datastoreItem xmlns:ds="http://schemas.openxmlformats.org/officeDocument/2006/customXml" ds:itemID="{217BE671-63C5-4332-A8C4-69EAC40C1BBA}"/>
</file>

<file path=customXml/itemProps3.xml><?xml version="1.0" encoding="utf-8"?>
<ds:datastoreItem xmlns:ds="http://schemas.openxmlformats.org/officeDocument/2006/customXml" ds:itemID="{ED91AA44-CE63-4529-BB9B-BB52C04D6284}"/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TM10001105[[fn=Trunchiere]]</Template>
  <TotalTime>242</TotalTime>
  <Words>13</Words>
  <Application>Microsoft Office PowerPoint</Application>
  <PresentationFormat>Ecran lat</PresentationFormat>
  <Paragraphs>6</Paragraphs>
  <Slides>12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2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12</vt:i4>
      </vt:variant>
    </vt:vector>
  </HeadingPairs>
  <TitlesOfParts>
    <vt:vector size="15" baseType="lpstr">
      <vt:lpstr>Comic Sans MS</vt:lpstr>
      <vt:lpstr>Franklin Gothic Book</vt:lpstr>
      <vt:lpstr>Trunchiere</vt:lpstr>
      <vt:lpstr>Prezentare PowerPoint</vt:lpstr>
      <vt:lpstr>Theoretical results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Veitch representation</vt:lpstr>
      <vt:lpstr>Prezentare PowerPoint</vt:lpstr>
      <vt:lpstr>Prezentare PowerPoint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Prezentare PowerPoint</dc:title>
  <dc:creator>LOIS-ANA-MARIA BELTECHI</dc:creator>
  <cp:lastModifiedBy>LOIS-ANA-MARIA BELTECHI</cp:lastModifiedBy>
  <cp:revision>3</cp:revision>
  <dcterms:created xsi:type="dcterms:W3CDTF">2021-12-13T20:42:38Z</dcterms:created>
  <dcterms:modified xsi:type="dcterms:W3CDTF">2021-12-14T15:26:27Z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0x01010032F4383B09E06749B7DD530C84419D64</vt:lpwstr>
  </property>
</Properties>
</file>

<file path=docProps/thumbnail.jpeg>
</file>